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62" r:id="rId8"/>
    <p:sldId id="268" r:id="rId9"/>
    <p:sldId id="263" r:id="rId10"/>
    <p:sldId id="269" r:id="rId11"/>
    <p:sldId id="264" r:id="rId12"/>
    <p:sldId id="270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0041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91713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09353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391219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27324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458171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365155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996781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643038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305873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48074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ECD8B30-1B71-45A1-8314-D59C86F581E1}" type="datetime1">
              <a:rPr lang="en-US" smtClean="0"/>
              <a:pPr/>
              <a:t>9/29/2020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Sample Footer Text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3450C42-9A0B-4425-92C2-70FCF7C45734}" type="slidenum">
              <a:rPr lang="en-US" smtClean="0"/>
              <a:pPr/>
              <a:t>‹nr.›</a:t>
            </a:fld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25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fbeelding met groot, buiten, regen, lot&#10;&#10;Automatisch gegenereerde beschrijving">
            <a:extLst>
              <a:ext uri="{FF2B5EF4-FFF2-40B4-BE49-F238E27FC236}">
                <a16:creationId xmlns:a16="http://schemas.microsoft.com/office/drawing/2014/main" id="{0F04C6DE-661B-4963-88B8-B9386900F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90" b="6483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ln w="28575">
            <a:noFill/>
          </a:ln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7F0B1B8-3F3E-4099-936D-EC0EE2FB2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3242" y="1254952"/>
            <a:ext cx="4324642" cy="293965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Wiskunde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EFA10DD-7179-4460-808D-F095BAB85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3242" y="4286683"/>
            <a:ext cx="4324642" cy="1199392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Paragraaf 2.1 en 2.2</a:t>
            </a:r>
          </a:p>
        </p:txBody>
      </p:sp>
    </p:spTree>
    <p:extLst>
      <p:ext uri="{BB962C8B-B14F-4D97-AF65-F5344CB8AC3E}">
        <p14:creationId xmlns:p14="http://schemas.microsoft.com/office/powerpoint/2010/main" val="2298611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92CC3-AF5D-406E-8F26-D1841881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Romeinse cijfers</a:t>
            </a:r>
          </a:p>
        </p:txBody>
      </p:sp>
      <p:pic>
        <p:nvPicPr>
          <p:cNvPr id="1026" name="Picture 2" descr="Stickers onderwijs Romeinse cijfers - TenStickers">
            <a:extLst>
              <a:ext uri="{FF2B5EF4-FFF2-40B4-BE49-F238E27FC236}">
                <a16:creationId xmlns:a16="http://schemas.microsoft.com/office/drawing/2014/main" id="{9760ACB1-551E-4A74-B2B0-4EAB23CB5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" y="2250759"/>
            <a:ext cx="5919339" cy="327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9DE7D5C7-0B14-4791-99D8-AB1C893C46CE}"/>
              </a:ext>
            </a:extLst>
          </p:cNvPr>
          <p:cNvSpPr txBox="1"/>
          <p:nvPr/>
        </p:nvSpPr>
        <p:spPr>
          <a:xfrm>
            <a:off x="6791325" y="1704975"/>
            <a:ext cx="50006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Wat is de waarde van deze getallen ?</a:t>
            </a:r>
          </a:p>
          <a:p>
            <a:endParaRPr lang="nl-NL" sz="2400" dirty="0"/>
          </a:p>
          <a:p>
            <a:pPr marL="342900" indent="-342900">
              <a:buAutoNum type="alphaLcPeriod"/>
            </a:pPr>
            <a:r>
              <a:rPr lang="nl-NL" sz="2400" dirty="0"/>
              <a:t>XV</a:t>
            </a:r>
          </a:p>
          <a:p>
            <a:pPr marL="342900" indent="-342900">
              <a:buAutoNum type="alphaLcPeriod"/>
            </a:pPr>
            <a:endParaRPr lang="nl-NL" sz="2400" dirty="0"/>
          </a:p>
          <a:p>
            <a:pPr marL="342900" indent="-342900">
              <a:buAutoNum type="alphaLcPeriod"/>
            </a:pPr>
            <a:r>
              <a:rPr lang="nl-NL" sz="2400" dirty="0"/>
              <a:t>DCCVI</a:t>
            </a:r>
          </a:p>
          <a:p>
            <a:pPr marL="342900" indent="-342900">
              <a:buAutoNum type="alphaLcPeriod"/>
            </a:pPr>
            <a:endParaRPr lang="nl-NL" sz="2400" dirty="0"/>
          </a:p>
          <a:p>
            <a:pPr marL="342900" indent="-342900">
              <a:buAutoNum type="alphaLcPeriod"/>
            </a:pPr>
            <a:r>
              <a:rPr lang="nl-NL" sz="2400" dirty="0"/>
              <a:t>CDIX</a:t>
            </a:r>
          </a:p>
          <a:p>
            <a:pPr marL="342900" indent="-342900">
              <a:buAutoNum type="alphaLcPeriod"/>
            </a:pPr>
            <a:endParaRPr lang="nl-NL" sz="2400" dirty="0"/>
          </a:p>
          <a:p>
            <a:pPr marL="342900" indent="-342900">
              <a:buAutoNum type="alphaLcPeriod"/>
            </a:pPr>
            <a:r>
              <a:rPr lang="nl-NL" sz="2400" dirty="0"/>
              <a:t>MMMDCCLXXIII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9262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C89D9E-1A83-405E-A691-D2FABBEA5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1F3000-1954-4E5D-B052-299596709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Maken opdracht 19, 24, 26, 27, E4 en E5</a:t>
            </a:r>
          </a:p>
          <a:p>
            <a:r>
              <a:rPr lang="nl-NL" dirty="0"/>
              <a:t>Heb je een vraag ?	Steek je vinger op !</a:t>
            </a:r>
          </a:p>
          <a:p>
            <a:r>
              <a:rPr lang="nl-NL" dirty="0"/>
              <a:t>Je hebt 10minuten de tijd</a:t>
            </a:r>
          </a:p>
          <a:p>
            <a:r>
              <a:rPr lang="nl-NL" dirty="0"/>
              <a:t>Ben je klaar ?</a:t>
            </a:r>
          </a:p>
          <a:p>
            <a:pPr marL="0" indent="0">
              <a:buNone/>
            </a:pPr>
            <a:r>
              <a:rPr lang="nl-NL" dirty="0"/>
              <a:t>	&gt;Maak de vorige opdrachten af (9, 10, 13, 14, 15 en 16)</a:t>
            </a:r>
          </a:p>
          <a:p>
            <a:pPr marL="0" indent="0">
              <a:buNone/>
            </a:pPr>
            <a:r>
              <a:rPr lang="nl-NL" dirty="0"/>
              <a:t>	&gt;Steek je vinger op !</a:t>
            </a:r>
          </a:p>
        </p:txBody>
      </p:sp>
    </p:spTree>
    <p:extLst>
      <p:ext uri="{BB962C8B-B14F-4D97-AF65-F5344CB8AC3E}">
        <p14:creationId xmlns:p14="http://schemas.microsoft.com/office/powerpoint/2010/main" val="2898466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85E13-31DA-429F-813A-08B1E305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Kahoot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53D8DB-D938-4F5C-B41E-815A8EFCF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Pak je telefoon/iPad en ga naar kahoot.it </a:t>
            </a:r>
          </a:p>
        </p:txBody>
      </p:sp>
    </p:spTree>
    <p:extLst>
      <p:ext uri="{BB962C8B-B14F-4D97-AF65-F5344CB8AC3E}">
        <p14:creationId xmlns:p14="http://schemas.microsoft.com/office/powerpoint/2010/main" val="854400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322B8-9E95-4C1D-8B33-92A561540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So</a:t>
            </a:r>
            <a:r>
              <a:rPr lang="nl-NL" dirty="0"/>
              <a:t> bespreken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A0FE56-69B2-4591-A97E-8FB07A7FD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 je spullen van tafel</a:t>
            </a:r>
          </a:p>
          <a:p>
            <a:pPr marL="0" indent="0">
              <a:buNone/>
            </a:pPr>
            <a:r>
              <a:rPr lang="nl-NL" dirty="0"/>
              <a:t>	- Geen telefoon</a:t>
            </a:r>
          </a:p>
          <a:p>
            <a:pPr marL="0" indent="0">
              <a:buNone/>
            </a:pPr>
            <a:r>
              <a:rPr lang="nl-NL" dirty="0"/>
              <a:t>	- Geen pen/potlood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25426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049FC-FE2C-4DCC-A87C-BC80A16A6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de volgende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D830FB-B7CC-43F3-9476-477A42643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Huiswerk: 	Vragen bedenken over H1</a:t>
            </a:r>
          </a:p>
          <a:p>
            <a:pPr marL="0" indent="0">
              <a:buNone/>
            </a:pPr>
            <a:r>
              <a:rPr lang="nl-NL" dirty="0"/>
              <a:t>		Maken: 14, 16, 19 en 26</a:t>
            </a:r>
          </a:p>
          <a:p>
            <a:endParaRPr lang="nl-NL" dirty="0"/>
          </a:p>
          <a:p>
            <a:r>
              <a:rPr lang="nl-NL" dirty="0"/>
              <a:t>Meenemen: Passer en geodriehoek</a:t>
            </a:r>
          </a:p>
        </p:txBody>
      </p:sp>
    </p:spTree>
    <p:extLst>
      <p:ext uri="{BB962C8B-B14F-4D97-AF65-F5344CB8AC3E}">
        <p14:creationId xmlns:p14="http://schemas.microsoft.com/office/powerpoint/2010/main" val="181996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FC79D-636D-4A20-B356-186394A28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886211-C77E-4BBB-9B5C-845AA4C2A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Delers &amp; Veelvouden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Grote getallen &amp; Kommagetallen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Afronden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Opdrachten maken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SO Bespreken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Voor de volgende les…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339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26F28-2447-4ABA-80ED-3965A8A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Delers en Veelvouden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B48547-3F9D-4694-9A2B-C168B3D6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een getal </a:t>
            </a:r>
            <a:r>
              <a:rPr lang="nl-NL" u="sng" dirty="0"/>
              <a:t>deelbaar</a:t>
            </a:r>
            <a:r>
              <a:rPr lang="nl-NL" dirty="0"/>
              <a:t> is door een ander getal, is dat andere getal de </a:t>
            </a:r>
            <a:r>
              <a:rPr lang="nl-NL" u="sng" dirty="0"/>
              <a:t>deler</a:t>
            </a:r>
            <a:r>
              <a:rPr lang="nl-NL" dirty="0"/>
              <a:t>.</a:t>
            </a:r>
          </a:p>
          <a:p>
            <a:r>
              <a:rPr lang="nl-NL" dirty="0"/>
              <a:t>&gt;&gt; 20 is deelbaar door 5, dus 5 is een deler van 20</a:t>
            </a:r>
          </a:p>
          <a:p>
            <a:pPr lvl="1"/>
            <a:r>
              <a:rPr lang="nl-NL" sz="2000" dirty="0"/>
              <a:t>Een deler is alleen een deler, als er een heel getal uitkomt</a:t>
            </a:r>
          </a:p>
          <a:p>
            <a:pPr lvl="2"/>
            <a:r>
              <a:rPr lang="nl-NL" sz="2000" dirty="0"/>
              <a:t>6 is </a:t>
            </a:r>
            <a:r>
              <a:rPr lang="nl-NL" sz="2000" u="sng" dirty="0"/>
              <a:t>geen</a:t>
            </a:r>
            <a:r>
              <a:rPr lang="nl-NL" sz="2000" dirty="0"/>
              <a:t> deler van 20</a:t>
            </a:r>
          </a:p>
          <a:p>
            <a:endParaRPr lang="nl-NL" dirty="0"/>
          </a:p>
          <a:p>
            <a:r>
              <a:rPr lang="nl-NL" dirty="0"/>
              <a:t>Delers van 20 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015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26F28-2447-4ABA-80ED-3965A8A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Delers en Veelvouden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12B48547-3F9D-4694-9A2B-C168B3D625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/>
                  <a:t>Veelvouden van een getal zijn hetzelfde als de antwoorden van de tafel van dat getal.</a:t>
                </a:r>
              </a:p>
              <a:p>
                <a:r>
                  <a:rPr lang="nl-NL" dirty="0"/>
                  <a:t>&gt;&gt; 24 is het vierde veelvoud van 6 	(4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nl-NL" dirty="0"/>
                  <a:t> 6 = 24)</a:t>
                </a:r>
              </a:p>
              <a:p>
                <a:r>
                  <a:rPr lang="nl-NL" dirty="0"/>
                  <a:t>&gt;&gt;12 is het derde veelvoud van 4	(3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nl-NL" dirty="0"/>
                  <a:t> 4 = 12) </a:t>
                </a:r>
              </a:p>
              <a:p>
                <a:endParaRPr lang="nl-NL" dirty="0"/>
              </a:p>
              <a:p>
                <a:r>
                  <a:rPr lang="nl-NL" dirty="0"/>
                  <a:t>Eerste veelvoud van 7 ?</a:t>
                </a:r>
              </a:p>
              <a:p>
                <a:r>
                  <a:rPr lang="nl-NL" dirty="0"/>
                  <a:t>Eerste 3 veelvouden van 9 ?</a:t>
                </a:r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12B48547-3F9D-4694-9A2B-C168B3D625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3" t="-181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849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2B1EE-E119-4436-9EB5-6B7454458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Grote getallen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379745-36C2-4D20-AD12-D27DDB095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52600"/>
            <a:ext cx="9720073" cy="4023360"/>
          </a:xfrm>
        </p:spPr>
        <p:txBody>
          <a:bodyPr/>
          <a:lstStyle/>
          <a:p>
            <a:r>
              <a:rPr lang="nl-NL" dirty="0"/>
              <a:t>Hoeveel nullen heeft … </a:t>
            </a:r>
          </a:p>
          <a:p>
            <a:r>
              <a:rPr lang="nl-NL" dirty="0"/>
              <a:t>…duizend ?</a:t>
            </a:r>
          </a:p>
          <a:p>
            <a:r>
              <a:rPr lang="nl-NL" dirty="0"/>
              <a:t>…honderdduizend ?</a:t>
            </a:r>
          </a:p>
          <a:p>
            <a:r>
              <a:rPr lang="nl-NL" dirty="0"/>
              <a:t>…miljoen ?</a:t>
            </a:r>
          </a:p>
          <a:p>
            <a:r>
              <a:rPr lang="nl-NL" dirty="0"/>
              <a:t>…miljard ?</a:t>
            </a:r>
          </a:p>
          <a:p>
            <a:r>
              <a:rPr lang="nl-NL" dirty="0"/>
              <a:t>…biljoen ?</a:t>
            </a:r>
          </a:p>
          <a:p>
            <a:endParaRPr lang="nl-NL" dirty="0"/>
          </a:p>
          <a:p>
            <a:r>
              <a:rPr lang="nl-NL" dirty="0"/>
              <a:t>Opschrijftip: laat na iedere 3 getallen een klein beetje ruimte:</a:t>
            </a:r>
          </a:p>
        </p:txBody>
      </p:sp>
    </p:spTree>
    <p:extLst>
      <p:ext uri="{BB962C8B-B14F-4D97-AF65-F5344CB8AC3E}">
        <p14:creationId xmlns:p14="http://schemas.microsoft.com/office/powerpoint/2010/main" val="31692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D0B2C9-9996-48E9-94F0-C2FE80918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339960-79BB-4A54-A93F-A6D302F2D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Maken opdracht 9, 10, 13, 14, 15 en 16</a:t>
            </a:r>
          </a:p>
          <a:p>
            <a:r>
              <a:rPr lang="nl-NL" dirty="0"/>
              <a:t>Heb je een vraag ? Steek je vinger op !</a:t>
            </a:r>
          </a:p>
          <a:p>
            <a:r>
              <a:rPr lang="nl-NL" dirty="0"/>
              <a:t>Je hebt 15minuten de tijd</a:t>
            </a:r>
          </a:p>
          <a:p>
            <a:r>
              <a:rPr lang="nl-NL" dirty="0"/>
              <a:t>Ben je klaar ? 	Steek je vinger op, dan gaan we even kletsen </a:t>
            </a:r>
            <a:r>
              <a:rPr lang="nl-NL" dirty="0">
                <a:sym typeface="Wingdings" panose="05000000000000000000" pitchFamily="2" charset="2"/>
              </a:rPr>
              <a:t>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593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33FD1-76BD-480A-906E-499D3CCC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Kommagetallen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12414E-AB9B-4EBA-9DAA-99FEEFE3E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Kommagetal	=	Decimaal getal</a:t>
            </a:r>
          </a:p>
          <a:p>
            <a:r>
              <a:rPr lang="nl-NL" dirty="0"/>
              <a:t>Decimalen	=	Getallen achter de komma</a:t>
            </a:r>
          </a:p>
          <a:p>
            <a:r>
              <a:rPr lang="nl-NL" dirty="0"/>
              <a:t>Geheel getal	=	Getal zonder komma’s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355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33FD1-76BD-480A-906E-499D3CCC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Kommagetallen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12414E-AB9B-4EBA-9DAA-99FEEFE3E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2,05	2,5	2,1	2,005	2</a:t>
            </a:r>
          </a:p>
          <a:p>
            <a:endParaRPr lang="nl-NL" dirty="0"/>
          </a:p>
          <a:p>
            <a:r>
              <a:rPr lang="nl-NL" dirty="0"/>
              <a:t>Zet van groot naar klein</a:t>
            </a:r>
          </a:p>
          <a:p>
            <a:r>
              <a:rPr lang="nl-NL" dirty="0"/>
              <a:t>Welke getallen hebben 2 decimalen ?</a:t>
            </a:r>
          </a:p>
          <a:p>
            <a:r>
              <a:rPr lang="nl-NL" dirty="0"/>
              <a:t>Is er een geheel getal 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0647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92CC3-AF5D-406E-8F26-D1841881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Romeinse cijfers</a:t>
            </a:r>
          </a:p>
        </p:txBody>
      </p:sp>
      <p:pic>
        <p:nvPicPr>
          <p:cNvPr id="1026" name="Picture 2" descr="Stickers onderwijs Romeinse cijfers - TenStickers">
            <a:extLst>
              <a:ext uri="{FF2B5EF4-FFF2-40B4-BE49-F238E27FC236}">
                <a16:creationId xmlns:a16="http://schemas.microsoft.com/office/drawing/2014/main" id="{9760ACB1-551E-4A74-B2B0-4EAB23CB5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99" y="1898333"/>
            <a:ext cx="7629525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394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1072</TotalTime>
  <Words>411</Words>
  <Application>Microsoft Office PowerPoint</Application>
  <PresentationFormat>Breedbeeld</PresentationFormat>
  <Paragraphs>77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Cambria Math</vt:lpstr>
      <vt:lpstr>Tw Cen MT</vt:lpstr>
      <vt:lpstr>Tw Cen MT Condensed</vt:lpstr>
      <vt:lpstr>Wingdings 3</vt:lpstr>
      <vt:lpstr>Integraal</vt:lpstr>
      <vt:lpstr>Wiskunde</vt:lpstr>
      <vt:lpstr>Wat gaan we doen ?</vt:lpstr>
      <vt:lpstr>Delers en Veelvouden</vt:lpstr>
      <vt:lpstr>Delers en Veelvouden</vt:lpstr>
      <vt:lpstr>Grote getallen</vt:lpstr>
      <vt:lpstr>Opdrachten maken</vt:lpstr>
      <vt:lpstr>Kommagetallen</vt:lpstr>
      <vt:lpstr>Kommagetallen</vt:lpstr>
      <vt:lpstr>Romeinse cijfers</vt:lpstr>
      <vt:lpstr>Romeinse cijfers</vt:lpstr>
      <vt:lpstr>Opdrachten maken</vt:lpstr>
      <vt:lpstr>Kahoot</vt:lpstr>
      <vt:lpstr>So bespreken</vt:lpstr>
      <vt:lpstr>Voor de volgende les…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</dc:title>
  <dc:creator>Nienke Bos</dc:creator>
  <cp:lastModifiedBy>Nienke Bos</cp:lastModifiedBy>
  <cp:revision>11</cp:revision>
  <dcterms:created xsi:type="dcterms:W3CDTF">2020-09-29T19:28:15Z</dcterms:created>
  <dcterms:modified xsi:type="dcterms:W3CDTF">2020-09-30T13:20:22Z</dcterms:modified>
</cp:coreProperties>
</file>